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98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52" r:id="rId57"/>
    <p:sldId id="353" r:id="rId58"/>
    <p:sldId id="354" r:id="rId59"/>
    <p:sldId id="355" r:id="rId60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BFC2-6273-4B08-B1B5-A408DF70A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EEE2A2-8FCC-452E-AB2A-FF7D09266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8EAF4-CD24-4EAE-8B2E-33920554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17BE-8427-4B57-84CE-615460EA8B7B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AACEC-32E6-4358-8168-B9155EF2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0A86C-D6B8-4506-B53A-35BB3E6CE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6D56A-14EC-4BC7-8379-5E84C1693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67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8CD17-81B2-4E93-B588-E76902EF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C89E9B-048B-412E-8828-5E00A7D94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F766F-1C46-43DB-A608-7F16401A2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17BE-8427-4B57-84CE-615460EA8B7B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55E99-582B-4EE8-B0C7-3243CDC61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8258C-19C3-469D-8566-EE4A88CB9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6D56A-14EC-4BC7-8379-5E84C1693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34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85113D-58C4-4243-A653-2EF40C398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CF6DA-B4DE-4898-810A-AE6EBBCFE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3BE5A-1DD3-4461-9D42-44B46AE40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17BE-8427-4B57-84CE-615460EA8B7B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9BED7-FCD0-4785-A871-9BEC0244B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B2E3B-B702-4254-BA59-DCE5BD6CA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6D56A-14EC-4BC7-8379-5E84C1693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79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40DF-6A87-46BB-B785-B1BBF798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ACCD7-B22A-4F92-A736-5DA25B73E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438C8-321E-4692-BE5C-60B3A5FBB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17BE-8427-4B57-84CE-615460EA8B7B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19F74-8D83-4905-BBC4-4017479A4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35A87-5091-464E-94CE-33355C7D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6D56A-14EC-4BC7-8379-5E84C1693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53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2C6FF-74CD-4518-990A-39AF1135D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F799F-62B1-4144-8D90-8B64A4613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95998-E1A4-4CCC-A894-19C068DC3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17BE-8427-4B57-84CE-615460EA8B7B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498D-D744-4761-BBD9-E5557F77C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85A0F-01B2-4AD0-8146-9F87262A2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6D56A-14EC-4BC7-8379-5E84C1693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03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5469F-2FBA-442B-B23C-7A9CE027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873DE-5FD0-4554-B61C-FA0E266A1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47DCF-2D17-4E16-84E7-2F9791771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07862-302D-4B1B-99BE-951480D2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17BE-8427-4B57-84CE-615460EA8B7B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98C835-4038-480E-B677-0D8E41905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22CF8-465A-433E-9C05-E9342C4C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6D56A-14EC-4BC7-8379-5E84C1693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533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16BD9-E954-4C80-9AD7-2FF9F765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36EEC-1248-4D3D-8E25-6FAC1B9F8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0F13B-4FC6-4F8F-9BCD-88680B4C0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3B269F-F3DB-447D-A42A-8A3B3585E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0559C1-7E7A-466B-9D3E-FA155E4DC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25471C-C068-46AD-823E-5146FD1EF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17BE-8427-4B57-84CE-615460EA8B7B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969FEF-D9E9-4FF6-B1F0-A364E6ECB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39CFAC-6FCA-4595-8DB7-F3F9BA14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6D56A-14EC-4BC7-8379-5E84C1693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07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1BA7-946A-4972-8CF2-65C9D7CA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FC77DB-79C7-4C2A-9721-72A5D6686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17BE-8427-4B57-84CE-615460EA8B7B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D78F1-D5DF-4A29-BD0E-DF5749A9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26BC3-6F18-4A93-A705-B5E1D0BC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6D56A-14EC-4BC7-8379-5E84C1693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65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F52BC0-EE21-4712-A8F0-8D7C130D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17BE-8427-4B57-84CE-615460EA8B7B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8214F-51DA-4557-BFAA-29304566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33DBD-4BBB-48A3-AFDC-D6ABE06E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6D56A-14EC-4BC7-8379-5E84C1693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07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D0BF-5E61-487E-BBD9-BA75F5BB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02EAD-6886-4178-AF2E-6982FD97B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312F97-0FAF-4AAA-91CD-8AF667334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F52DD-8F40-4DAD-AD07-BB59454B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17BE-8427-4B57-84CE-615460EA8B7B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51230-D183-4423-8122-047FD81CE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0DF7F-6865-4B23-97A0-DBB6362AC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6D56A-14EC-4BC7-8379-5E84C1693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29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1113-B056-4CF4-B4B9-BFABA3FDA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C5B530-06F3-41B8-96A6-1C5807CB8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FA8CA-68DC-4F82-8483-AE2740418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57DF2-6B23-4B06-B26F-6A7DD0FBC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17BE-8427-4B57-84CE-615460EA8B7B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404BA-4E4D-4998-8FD0-51E69B8D6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A5B1E-6A10-4BF9-8A3F-67EB153E0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6D56A-14EC-4BC7-8379-5E84C1693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36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907747-56F7-40B5-864D-F399C5A3C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9A643-80D8-4C32-9F4B-2AC9DF2D0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F4AA1-EC0E-4982-AA43-C33E54AF10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F17BE-8427-4B57-84CE-615460EA8B7B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5637A-37C8-4903-A940-4540BD5DA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D44C4-30F1-46FA-B9DC-63793FBFE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6D56A-14EC-4BC7-8379-5E84C1693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385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01">
            <a:extLst>
              <a:ext uri="{FF2B5EF4-FFF2-40B4-BE49-F238E27FC236}">
                <a16:creationId xmlns:a16="http://schemas.microsoft.com/office/drawing/2014/main" id="{6679AA04-448A-4888-A905-B027F33D59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53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10">
            <a:extLst>
              <a:ext uri="{FF2B5EF4-FFF2-40B4-BE49-F238E27FC236}">
                <a16:creationId xmlns:a16="http://schemas.microsoft.com/office/drawing/2014/main" id="{A85F5D55-12FA-40D8-944D-A3A6C3340C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09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11">
            <a:extLst>
              <a:ext uri="{FF2B5EF4-FFF2-40B4-BE49-F238E27FC236}">
                <a16:creationId xmlns:a16="http://schemas.microsoft.com/office/drawing/2014/main" id="{AB0D23DB-2107-4982-95EE-09CD73154F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4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12">
            <a:extLst>
              <a:ext uri="{FF2B5EF4-FFF2-40B4-BE49-F238E27FC236}">
                <a16:creationId xmlns:a16="http://schemas.microsoft.com/office/drawing/2014/main" id="{2AFAA40D-3E40-4E8D-98E0-84BD63604A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328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13">
            <a:extLst>
              <a:ext uri="{FF2B5EF4-FFF2-40B4-BE49-F238E27FC236}">
                <a16:creationId xmlns:a16="http://schemas.microsoft.com/office/drawing/2014/main" id="{1D079288-FDDB-49E6-A767-C5FC3A8CA4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71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14">
            <a:extLst>
              <a:ext uri="{FF2B5EF4-FFF2-40B4-BE49-F238E27FC236}">
                <a16:creationId xmlns:a16="http://schemas.microsoft.com/office/drawing/2014/main" id="{FEBDDF1F-47DE-4FF8-84EB-6810665430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79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15">
            <a:extLst>
              <a:ext uri="{FF2B5EF4-FFF2-40B4-BE49-F238E27FC236}">
                <a16:creationId xmlns:a16="http://schemas.microsoft.com/office/drawing/2014/main" id="{0ED345A6-7123-4934-A44B-FD2F8F3376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87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16">
            <a:extLst>
              <a:ext uri="{FF2B5EF4-FFF2-40B4-BE49-F238E27FC236}">
                <a16:creationId xmlns:a16="http://schemas.microsoft.com/office/drawing/2014/main" id="{B687168F-8DD2-439F-97D1-6116D46366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4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17">
            <a:extLst>
              <a:ext uri="{FF2B5EF4-FFF2-40B4-BE49-F238E27FC236}">
                <a16:creationId xmlns:a16="http://schemas.microsoft.com/office/drawing/2014/main" id="{77ABFC86-FEEE-4363-80E9-F41562D410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18">
            <a:extLst>
              <a:ext uri="{FF2B5EF4-FFF2-40B4-BE49-F238E27FC236}">
                <a16:creationId xmlns:a16="http://schemas.microsoft.com/office/drawing/2014/main" id="{DBE1D430-FC2F-4ECC-B2CF-217006A164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23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19">
            <a:extLst>
              <a:ext uri="{FF2B5EF4-FFF2-40B4-BE49-F238E27FC236}">
                <a16:creationId xmlns:a16="http://schemas.microsoft.com/office/drawing/2014/main" id="{04C0E211-88F3-4544-BB28-2229B044DC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81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02">
            <a:extLst>
              <a:ext uri="{FF2B5EF4-FFF2-40B4-BE49-F238E27FC236}">
                <a16:creationId xmlns:a16="http://schemas.microsoft.com/office/drawing/2014/main" id="{A4EEEBCF-4BE9-41BB-B7D2-6961109DF9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79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20">
            <a:extLst>
              <a:ext uri="{FF2B5EF4-FFF2-40B4-BE49-F238E27FC236}">
                <a16:creationId xmlns:a16="http://schemas.microsoft.com/office/drawing/2014/main" id="{3E3B8116-1DC3-43DA-9AD0-92BFFEAA1B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49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21">
            <a:extLst>
              <a:ext uri="{FF2B5EF4-FFF2-40B4-BE49-F238E27FC236}">
                <a16:creationId xmlns:a16="http://schemas.microsoft.com/office/drawing/2014/main" id="{B3FBF059-C7BA-41F3-B2CB-5F87E76EDD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4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22">
            <a:extLst>
              <a:ext uri="{FF2B5EF4-FFF2-40B4-BE49-F238E27FC236}">
                <a16:creationId xmlns:a16="http://schemas.microsoft.com/office/drawing/2014/main" id="{DE896925-98E6-4BFC-840D-84A6FB5A0D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04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23">
            <a:extLst>
              <a:ext uri="{FF2B5EF4-FFF2-40B4-BE49-F238E27FC236}">
                <a16:creationId xmlns:a16="http://schemas.microsoft.com/office/drawing/2014/main" id="{DEB88FBD-2442-4111-88BA-D26BEE4714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81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24">
            <a:extLst>
              <a:ext uri="{FF2B5EF4-FFF2-40B4-BE49-F238E27FC236}">
                <a16:creationId xmlns:a16="http://schemas.microsoft.com/office/drawing/2014/main" id="{24FBB42B-F9AB-4EFC-93B0-2F0EEA0C52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96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25">
            <a:extLst>
              <a:ext uri="{FF2B5EF4-FFF2-40B4-BE49-F238E27FC236}">
                <a16:creationId xmlns:a16="http://schemas.microsoft.com/office/drawing/2014/main" id="{C2F7C0D0-51F5-48D4-9B7D-8C3EFC8B7D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07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26">
            <a:extLst>
              <a:ext uri="{FF2B5EF4-FFF2-40B4-BE49-F238E27FC236}">
                <a16:creationId xmlns:a16="http://schemas.microsoft.com/office/drawing/2014/main" id="{B77A2987-861E-4717-BF74-8DE6CEF831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05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27">
            <a:extLst>
              <a:ext uri="{FF2B5EF4-FFF2-40B4-BE49-F238E27FC236}">
                <a16:creationId xmlns:a16="http://schemas.microsoft.com/office/drawing/2014/main" id="{1AAEC922-072E-470B-912C-E817D09178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40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28">
            <a:extLst>
              <a:ext uri="{FF2B5EF4-FFF2-40B4-BE49-F238E27FC236}">
                <a16:creationId xmlns:a16="http://schemas.microsoft.com/office/drawing/2014/main" id="{2E231CB0-B93D-4928-8739-4CE09C6F66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16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29">
            <a:extLst>
              <a:ext uri="{FF2B5EF4-FFF2-40B4-BE49-F238E27FC236}">
                <a16:creationId xmlns:a16="http://schemas.microsoft.com/office/drawing/2014/main" id="{28F34E91-1037-475C-BF95-8D6A80F8AC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55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03">
            <a:extLst>
              <a:ext uri="{FF2B5EF4-FFF2-40B4-BE49-F238E27FC236}">
                <a16:creationId xmlns:a16="http://schemas.microsoft.com/office/drawing/2014/main" id="{0D9D95CC-CEED-4A38-874F-B9863B541E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45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30">
            <a:extLst>
              <a:ext uri="{FF2B5EF4-FFF2-40B4-BE49-F238E27FC236}">
                <a16:creationId xmlns:a16="http://schemas.microsoft.com/office/drawing/2014/main" id="{9EB85608-56F6-4D5E-A20A-2F7D167704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52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31">
            <a:extLst>
              <a:ext uri="{FF2B5EF4-FFF2-40B4-BE49-F238E27FC236}">
                <a16:creationId xmlns:a16="http://schemas.microsoft.com/office/drawing/2014/main" id="{18D1DCCA-DF81-49DE-B603-CE8284F7E7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10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01">
            <a:extLst>
              <a:ext uri="{FF2B5EF4-FFF2-40B4-BE49-F238E27FC236}">
                <a16:creationId xmlns:a16="http://schemas.microsoft.com/office/drawing/2014/main" id="{3B81A2B7-5D28-442B-81BF-B7F27DDDB8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53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02">
            <a:extLst>
              <a:ext uri="{FF2B5EF4-FFF2-40B4-BE49-F238E27FC236}">
                <a16:creationId xmlns:a16="http://schemas.microsoft.com/office/drawing/2014/main" id="{851A7944-0D2D-48F9-AD1C-4F82293B03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7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03">
            <a:extLst>
              <a:ext uri="{FF2B5EF4-FFF2-40B4-BE49-F238E27FC236}">
                <a16:creationId xmlns:a16="http://schemas.microsoft.com/office/drawing/2014/main" id="{3E9D7380-FAFA-43C0-ADBE-5B99ECA66E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56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04">
            <a:extLst>
              <a:ext uri="{FF2B5EF4-FFF2-40B4-BE49-F238E27FC236}">
                <a16:creationId xmlns:a16="http://schemas.microsoft.com/office/drawing/2014/main" id="{DF53E919-50A2-4F0E-9996-9841B95A3F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34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05">
            <a:extLst>
              <a:ext uri="{FF2B5EF4-FFF2-40B4-BE49-F238E27FC236}">
                <a16:creationId xmlns:a16="http://schemas.microsoft.com/office/drawing/2014/main" id="{8603979E-6906-4A15-8058-7E99153F87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12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06">
            <a:extLst>
              <a:ext uri="{FF2B5EF4-FFF2-40B4-BE49-F238E27FC236}">
                <a16:creationId xmlns:a16="http://schemas.microsoft.com/office/drawing/2014/main" id="{2528B243-DE93-46CD-9551-31E181A231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37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07">
            <a:extLst>
              <a:ext uri="{FF2B5EF4-FFF2-40B4-BE49-F238E27FC236}">
                <a16:creationId xmlns:a16="http://schemas.microsoft.com/office/drawing/2014/main" id="{E9D61D4F-86F2-40B1-ABE8-615F875937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79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08">
            <a:extLst>
              <a:ext uri="{FF2B5EF4-FFF2-40B4-BE49-F238E27FC236}">
                <a16:creationId xmlns:a16="http://schemas.microsoft.com/office/drawing/2014/main" id="{6A8066AC-2AF6-4994-85B0-B45B5A2473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68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04">
            <a:extLst>
              <a:ext uri="{FF2B5EF4-FFF2-40B4-BE49-F238E27FC236}">
                <a16:creationId xmlns:a16="http://schemas.microsoft.com/office/drawing/2014/main" id="{6A60729D-FC79-4C32-A305-8F70D1761D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00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09">
            <a:extLst>
              <a:ext uri="{FF2B5EF4-FFF2-40B4-BE49-F238E27FC236}">
                <a16:creationId xmlns:a16="http://schemas.microsoft.com/office/drawing/2014/main" id="{F5223E19-6522-4D4A-AE5A-191A2501D2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1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10">
            <a:extLst>
              <a:ext uri="{FF2B5EF4-FFF2-40B4-BE49-F238E27FC236}">
                <a16:creationId xmlns:a16="http://schemas.microsoft.com/office/drawing/2014/main" id="{006BBCE9-1BD1-4110-B062-AA749DE203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51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11">
            <a:extLst>
              <a:ext uri="{FF2B5EF4-FFF2-40B4-BE49-F238E27FC236}">
                <a16:creationId xmlns:a16="http://schemas.microsoft.com/office/drawing/2014/main" id="{4979EB6A-8F6C-42F8-81CE-DA32B2310E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04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12">
            <a:extLst>
              <a:ext uri="{FF2B5EF4-FFF2-40B4-BE49-F238E27FC236}">
                <a16:creationId xmlns:a16="http://schemas.microsoft.com/office/drawing/2014/main" id="{9BFA9803-81FC-45DA-B00C-E2D6895F1E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39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13">
            <a:extLst>
              <a:ext uri="{FF2B5EF4-FFF2-40B4-BE49-F238E27FC236}">
                <a16:creationId xmlns:a16="http://schemas.microsoft.com/office/drawing/2014/main" id="{B24041C7-AB45-4A1D-84E0-EF940A12F4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07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14">
            <a:extLst>
              <a:ext uri="{FF2B5EF4-FFF2-40B4-BE49-F238E27FC236}">
                <a16:creationId xmlns:a16="http://schemas.microsoft.com/office/drawing/2014/main" id="{9C902B75-0DCC-471C-BEBE-05C412AEE0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50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15">
            <a:extLst>
              <a:ext uri="{FF2B5EF4-FFF2-40B4-BE49-F238E27FC236}">
                <a16:creationId xmlns:a16="http://schemas.microsoft.com/office/drawing/2014/main" id="{0F40D187-9A83-4BCD-A2EE-B058A0C8CE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23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16">
            <a:extLst>
              <a:ext uri="{FF2B5EF4-FFF2-40B4-BE49-F238E27FC236}">
                <a16:creationId xmlns:a16="http://schemas.microsoft.com/office/drawing/2014/main" id="{80E03BFD-92A4-474F-932C-FB591B75D0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50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17">
            <a:extLst>
              <a:ext uri="{FF2B5EF4-FFF2-40B4-BE49-F238E27FC236}">
                <a16:creationId xmlns:a16="http://schemas.microsoft.com/office/drawing/2014/main" id="{D069550E-0D5D-4C07-941D-98179A3EC9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81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18">
            <a:extLst>
              <a:ext uri="{FF2B5EF4-FFF2-40B4-BE49-F238E27FC236}">
                <a16:creationId xmlns:a16="http://schemas.microsoft.com/office/drawing/2014/main" id="{9E0E1B4D-B96C-44D5-855B-43252F21B2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7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05">
            <a:extLst>
              <a:ext uri="{FF2B5EF4-FFF2-40B4-BE49-F238E27FC236}">
                <a16:creationId xmlns:a16="http://schemas.microsoft.com/office/drawing/2014/main" id="{7652116C-E789-4A26-9B3F-78D14C9278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72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19">
            <a:extLst>
              <a:ext uri="{FF2B5EF4-FFF2-40B4-BE49-F238E27FC236}">
                <a16:creationId xmlns:a16="http://schemas.microsoft.com/office/drawing/2014/main" id="{4B389B65-087A-4560-8489-B99557CF37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9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20">
            <a:extLst>
              <a:ext uri="{FF2B5EF4-FFF2-40B4-BE49-F238E27FC236}">
                <a16:creationId xmlns:a16="http://schemas.microsoft.com/office/drawing/2014/main" id="{B594D0DA-DACD-4340-BC2A-F7E515FA46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28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21">
            <a:extLst>
              <a:ext uri="{FF2B5EF4-FFF2-40B4-BE49-F238E27FC236}">
                <a16:creationId xmlns:a16="http://schemas.microsoft.com/office/drawing/2014/main" id="{5AEB8EFA-287B-44EC-B2F3-7560693FFA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96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22">
            <a:extLst>
              <a:ext uri="{FF2B5EF4-FFF2-40B4-BE49-F238E27FC236}">
                <a16:creationId xmlns:a16="http://schemas.microsoft.com/office/drawing/2014/main" id="{5864F163-8E1E-4E0C-BC25-E3326BECD9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45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23">
            <a:extLst>
              <a:ext uri="{FF2B5EF4-FFF2-40B4-BE49-F238E27FC236}">
                <a16:creationId xmlns:a16="http://schemas.microsoft.com/office/drawing/2014/main" id="{9482F7BD-4EA6-483E-B857-B661FC3C66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05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24">
            <a:extLst>
              <a:ext uri="{FF2B5EF4-FFF2-40B4-BE49-F238E27FC236}">
                <a16:creationId xmlns:a16="http://schemas.microsoft.com/office/drawing/2014/main" id="{75F1CCD3-4DD1-49F7-B4C4-05D9780298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5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25">
            <a:extLst>
              <a:ext uri="{FF2B5EF4-FFF2-40B4-BE49-F238E27FC236}">
                <a16:creationId xmlns:a16="http://schemas.microsoft.com/office/drawing/2014/main" id="{926568D8-868E-4E63-8344-589E25D2CB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7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26">
            <a:extLst>
              <a:ext uri="{FF2B5EF4-FFF2-40B4-BE49-F238E27FC236}">
                <a16:creationId xmlns:a16="http://schemas.microsoft.com/office/drawing/2014/main" id="{4825E071-6252-442E-8814-143749900F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76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27">
            <a:extLst>
              <a:ext uri="{FF2B5EF4-FFF2-40B4-BE49-F238E27FC236}">
                <a16:creationId xmlns:a16="http://schemas.microsoft.com/office/drawing/2014/main" id="{0B240C76-9201-486A-805E-9E6CE7441B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27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4-28">
            <a:extLst>
              <a:ext uri="{FF2B5EF4-FFF2-40B4-BE49-F238E27FC236}">
                <a16:creationId xmlns:a16="http://schemas.microsoft.com/office/drawing/2014/main" id="{F17C9CFB-A802-4113-96AF-089DBC2B12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40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06">
            <a:extLst>
              <a:ext uri="{FF2B5EF4-FFF2-40B4-BE49-F238E27FC236}">
                <a16:creationId xmlns:a16="http://schemas.microsoft.com/office/drawing/2014/main" id="{C253AFED-B994-4810-A313-47C3613CC4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9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07">
            <a:extLst>
              <a:ext uri="{FF2B5EF4-FFF2-40B4-BE49-F238E27FC236}">
                <a16:creationId xmlns:a16="http://schemas.microsoft.com/office/drawing/2014/main" id="{982AFCD0-4598-41F6-BC7D-D64D228F9D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08">
            <a:extLst>
              <a:ext uri="{FF2B5EF4-FFF2-40B4-BE49-F238E27FC236}">
                <a16:creationId xmlns:a16="http://schemas.microsoft.com/office/drawing/2014/main" id="{6DE0C037-BDDA-41CA-82F7-3BC63DC9FA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51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03-09">
            <a:extLst>
              <a:ext uri="{FF2B5EF4-FFF2-40B4-BE49-F238E27FC236}">
                <a16:creationId xmlns:a16="http://schemas.microsoft.com/office/drawing/2014/main" id="{E22F9928-6A6C-487B-8AE1-DF104F5689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8" y="0"/>
            <a:ext cx="1122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13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 Uzumeri</dc:creator>
  <cp:lastModifiedBy>Vic Uzumeri</cp:lastModifiedBy>
  <cp:revision>2</cp:revision>
  <dcterms:created xsi:type="dcterms:W3CDTF">2020-04-29T23:45:17Z</dcterms:created>
  <dcterms:modified xsi:type="dcterms:W3CDTF">2020-04-29T23:49:34Z</dcterms:modified>
</cp:coreProperties>
</file>